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5" name="Shape 6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4" name="Shape 7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2" name="Shape 7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0" name="Shape 7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9" name="Shape 7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8" name="Shape 7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hyperlink" Target="https://firebase.google.com/docs/auth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第10堂_email註冊和登入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/>
          <a:p>
            <a:pPr defTabSz="877823">
              <a:lnSpc>
                <a:spcPct val="108000"/>
              </a:lnSpc>
              <a:defRPr sz="2304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iOS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機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械學習和雲端資料庫開發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3-29 下午12.32.57.mov" descr="螢幕錄製 2019-03-29 下午12.32.57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720624" y="1048202"/>
            <a:ext cx="1702752" cy="34762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66665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108702" y="1186069"/>
            <a:ext cx="6639013" cy="181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使用email登入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註冊登入頁面 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註冊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登入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登出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程式說明</a:t>
            </a:r>
          </a:p>
        </p:txBody>
      </p:sp>
      <p:sp>
        <p:nvSpPr>
          <p:cNvPr id="68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92" name="進入app自動先登出"/>
          <p:cNvSpPr txBox="1"/>
          <p:nvPr/>
        </p:nvSpPr>
        <p:spPr>
          <a:xfrm>
            <a:off x="1352338" y="943821"/>
            <a:ext cx="166483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進入app自動先登出</a:t>
            </a:r>
          </a:p>
        </p:txBody>
      </p:sp>
      <p:pic>
        <p:nvPicPr>
          <p:cNvPr id="693" name="螢幕快照 2019-03-29 下午12.47.55.png" descr="螢幕快照 2019-03-29 下午12.47.5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63565" y="1523753"/>
            <a:ext cx="4812582" cy="2988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程式說明</a:t>
            </a:r>
          </a:p>
        </p:txBody>
      </p:sp>
      <p:sp>
        <p:nvSpPr>
          <p:cNvPr id="698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01" name="1註冊檢查登入狀態…"/>
          <p:cNvSpPr txBox="1"/>
          <p:nvPr/>
        </p:nvSpPr>
        <p:spPr>
          <a:xfrm>
            <a:off x="1167129" y="1245446"/>
            <a:ext cx="1755241" cy="84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60000"/>
              </a:lnSpc>
              <a:defRPr b="0" sz="1200"/>
            </a:pPr>
            <a:r>
              <a:t>1註冊檢查登入狀態</a:t>
            </a:r>
          </a:p>
          <a:p>
            <a:pPr>
              <a:lnSpc>
                <a:spcPct val="60000"/>
              </a:lnSpc>
              <a:defRPr b="0" sz="1200"/>
            </a:pPr>
            <a:r>
              <a:t>2未登入，進入登入頁面</a:t>
            </a:r>
          </a:p>
          <a:p>
            <a:pPr>
              <a:lnSpc>
                <a:spcPct val="60000"/>
              </a:lnSpc>
              <a:defRPr b="0" sz="1200"/>
            </a:pPr>
            <a:r>
              <a:t>3離開頁面時取消駐冊</a:t>
            </a:r>
          </a:p>
        </p:txBody>
      </p:sp>
      <p:pic>
        <p:nvPicPr>
          <p:cNvPr id="702" name="螢幕快照 2019-03-29 下午12.51.48.png" descr="螢幕快照 2019-03-29 下午12.51.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97405" y="1317976"/>
            <a:ext cx="4982574" cy="3306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登出使用者</a:t>
            </a:r>
          </a:p>
        </p:txBody>
      </p:sp>
      <p:sp>
        <p:nvSpPr>
          <p:cNvPr id="707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8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9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0" name="螢幕快照 2019-03-29 下午12.52.47.png" descr="螢幕快照 2019-03-29 下午12.52.4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8834" y="1284646"/>
            <a:ext cx="6657871" cy="1721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使用者登入畫面</a:t>
            </a:r>
          </a:p>
        </p:txBody>
      </p:sp>
      <p:sp>
        <p:nvSpPr>
          <p:cNvPr id="715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6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7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8" name="螢幕快照 2019-03-29 下午12.54.00.png" descr="螢幕快照 2019-03-29 下午12.54.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19436" y="1588255"/>
            <a:ext cx="6470130" cy="2922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使用者註冊頁面</a:t>
            </a:r>
          </a:p>
        </p:txBody>
      </p:sp>
      <p:sp>
        <p:nvSpPr>
          <p:cNvPr id="72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26" name="文字"/>
          <p:cNvSpPr txBox="1"/>
          <p:nvPr/>
        </p:nvSpPr>
        <p:spPr>
          <a:xfrm>
            <a:off x="1161838" y="1054946"/>
            <a:ext cx="127001" cy="439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60000"/>
              </a:lnSpc>
              <a:defRPr b="0" sz="1200"/>
            </a:pPr>
          </a:p>
        </p:txBody>
      </p:sp>
      <p:pic>
        <p:nvPicPr>
          <p:cNvPr id="727" name="螢幕快照 2019-03-29 下午12.54.56.png" descr="螢幕快照 2019-03-29 下午12.54.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9552" y="1252384"/>
            <a:ext cx="6847144" cy="3392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32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3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4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5" name="螢幕快照 2019-03-28 下午2.32.25.png" descr="螢幕快照 2019-03-28 下午2.32.2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9343" y="1492846"/>
            <a:ext cx="6537123" cy="3147324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https://firebase.google.com/docs/auth/"/>
          <p:cNvSpPr txBox="1"/>
          <p:nvPr/>
        </p:nvSpPr>
        <p:spPr>
          <a:xfrm>
            <a:off x="1135379" y="1139613"/>
            <a:ext cx="3364184" cy="31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5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292929"/>
                </a:solidFill>
                <a:uFillTx/>
              </a:defRPr>
            </a:pPr>
            <a:r>
              <a: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5" invalidUrl="" action="" tgtFrame="" tooltip="" history="1" highlightClick="0" endSnd="0"/>
              </a:rPr>
              <a:t>https://firebase.google.com/docs/auth/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